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sldIdLst>
    <p:sldId id="256" r:id="rId6"/>
    <p:sldId id="258" r:id="rId7"/>
    <p:sldId id="259" r:id="rId8"/>
    <p:sldId id="260" r:id="rId9"/>
    <p:sldId id="261" r:id="rId10"/>
    <p:sldId id="262" r:id="rId11"/>
    <p:sldId id="263" r:id="rId12"/>
    <p:sldId id="269" r:id="rId13"/>
    <p:sldId id="264" r:id="rId14"/>
    <p:sldId id="265" r:id="rId15"/>
    <p:sldId id="266" r:id="rId16"/>
    <p:sldId id="267" r:id="rId17"/>
    <p:sldId id="268" r:id="rId18"/>
    <p:sldId id="270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6" autoAdjust="0"/>
    <p:restoredTop sz="94660"/>
  </p:normalViewPr>
  <p:slideViewPr>
    <p:cSldViewPr>
      <p:cViewPr varScale="1">
        <p:scale>
          <a:sx n="68" d="100"/>
          <a:sy n="68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7249DFC-ADF4-4D8F-A9C6-4820D069223A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9ABCCCA2-E0CA-4AE4-BE89-86165E068E0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46.xml"/><Relationship Id="rId1" Type="http://schemas.openxmlformats.org/officeDocument/2006/relationships/audio" Target="../media/audio10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46.xml"/><Relationship Id="rId1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2.wav"/><Relationship Id="rId5" Type="http://schemas.openxmlformats.org/officeDocument/2006/relationships/image" Target="../media/image24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4.xml"/><Relationship Id="rId1" Type="http://schemas.openxmlformats.org/officeDocument/2006/relationships/audio" Target="../media/audio3.wav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35.xml"/><Relationship Id="rId1" Type="http://schemas.openxmlformats.org/officeDocument/2006/relationships/audio" Target="../media/audio9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8534400" y="6248400"/>
            <a:ext cx="304800" cy="304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68580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Adventures of Huckleberry Finn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828800"/>
            <a:ext cx="6400800" cy="914400"/>
          </a:xfrm>
        </p:spPr>
        <p:txBody>
          <a:bodyPr>
            <a:normAutofit/>
          </a:bodyPr>
          <a:lstStyle/>
          <a:p>
            <a:pPr algn="ctr"/>
            <a:r>
              <a:rPr lang="en-US" sz="4000" dirty="0" smtClean="0"/>
              <a:t>By: Mark Twain</a:t>
            </a:r>
            <a:endParaRPr lang="en-US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5638800"/>
            <a:ext cx="914400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dirty="0" err="1" smtClean="0"/>
              <a:t>Powerpoint</a:t>
            </a:r>
            <a:r>
              <a:rPr lang="en-US" sz="2300" dirty="0" smtClean="0"/>
              <a:t> Created by: Nicole Anderson, Jordanne Howe, and Ryan Yost</a:t>
            </a:r>
            <a:endParaRPr lang="en-US" sz="2300" dirty="0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6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Part of the </a:t>
            </a:r>
            <a:r>
              <a:rPr lang="en-US" dirty="0" err="1" smtClean="0"/>
              <a:t>Grangerford</a:t>
            </a:r>
            <a:r>
              <a:rPr lang="en-US" dirty="0" smtClean="0"/>
              <a:t> family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Becomes really good friends with Huck</a:t>
            </a:r>
          </a:p>
          <a:p>
            <a:endParaRPr lang="en-US" dirty="0" smtClean="0"/>
          </a:p>
          <a:p>
            <a:r>
              <a:rPr lang="en-US" dirty="0" smtClean="0"/>
              <a:t>Buck dies, and it really devastates Huck.</a:t>
            </a:r>
          </a:p>
          <a:p>
            <a:endParaRPr lang="en-US" dirty="0" smtClean="0"/>
          </a:p>
          <a:p>
            <a:r>
              <a:rPr lang="en-US" dirty="0" smtClean="0"/>
              <a:t>Huck and Buck had sort of a “long lost twin” relationship.</a:t>
            </a:r>
          </a:p>
          <a:p>
            <a:endParaRPr lang="en-US" dirty="0" smtClean="0"/>
          </a:p>
          <a:p>
            <a:r>
              <a:rPr lang="en-US" dirty="0" smtClean="0"/>
              <a:t>Youngest son of </a:t>
            </a:r>
            <a:r>
              <a:rPr lang="en-US" dirty="0" err="1" smtClean="0"/>
              <a:t>Grangerfords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Buck</a:t>
            </a:r>
            <a:endParaRPr lang="en-US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8686800" y="6248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1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3200" dirty="0" smtClean="0"/>
              <a:t>R</a:t>
            </a:r>
            <a:r>
              <a:rPr lang="en-US" sz="3200" dirty="0" smtClean="0"/>
              <a:t>escued Huck </a:t>
            </a:r>
            <a:r>
              <a:rPr lang="en-US" sz="3200" dirty="0" smtClean="0"/>
              <a:t>and Jim</a:t>
            </a:r>
          </a:p>
          <a:p>
            <a:endParaRPr lang="en-US" sz="3200" dirty="0" smtClean="0"/>
          </a:p>
          <a:p>
            <a:pPr algn="ctr"/>
            <a:r>
              <a:rPr lang="en-US" sz="4400" dirty="0" smtClean="0"/>
              <a:t>About</a:t>
            </a:r>
            <a:r>
              <a:rPr lang="en-US" dirty="0" smtClean="0"/>
              <a:t> </a:t>
            </a:r>
            <a:r>
              <a:rPr lang="en-US" sz="3600" dirty="0" smtClean="0"/>
              <a:t>30</a:t>
            </a:r>
            <a:r>
              <a:rPr lang="en-US" dirty="0" smtClean="0"/>
              <a:t> </a:t>
            </a:r>
            <a:r>
              <a:rPr lang="en-US" sz="4000" dirty="0" smtClean="0"/>
              <a:t>years old</a:t>
            </a:r>
          </a:p>
          <a:p>
            <a:pPr algn="ctr">
              <a:buNone/>
            </a:pPr>
            <a:endParaRPr lang="en-US" sz="4000" dirty="0" smtClean="0"/>
          </a:p>
          <a:p>
            <a:pPr algn="ctr"/>
            <a:r>
              <a:rPr lang="en-US" sz="3600" dirty="0" smtClean="0"/>
              <a:t>Helps with Huck’s moral growth</a:t>
            </a:r>
          </a:p>
          <a:p>
            <a:pPr algn="ctr">
              <a:buNone/>
            </a:pPr>
            <a:endParaRPr lang="en-US" sz="3600" dirty="0" smtClean="0"/>
          </a:p>
          <a:p>
            <a:pPr algn="ctr"/>
            <a:r>
              <a:rPr lang="en-US" sz="3600" dirty="0" smtClean="0"/>
              <a:t>Toward the end of the book he is tarred and feathered in Pikesville.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Duke </a:t>
            </a:r>
            <a:endParaRPr lang="en-US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8534400" y="6172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The King</a:t>
            </a:r>
            <a:endParaRPr lang="en-US" b="1" dirty="0"/>
          </a:p>
        </p:txBody>
      </p:sp>
      <p:pic>
        <p:nvPicPr>
          <p:cNvPr id="4" name="Content Placeholder 3" descr="untitled.bmp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685800" y="1600200"/>
            <a:ext cx="3312924" cy="4525963"/>
          </a:xfrm>
        </p:spPr>
      </p:pic>
      <p:sp>
        <p:nvSpPr>
          <p:cNvPr id="6" name="TextBox 5"/>
          <p:cNvSpPr txBox="1"/>
          <p:nvPr/>
        </p:nvSpPr>
        <p:spPr>
          <a:xfrm>
            <a:off x="4800600" y="2133600"/>
            <a:ext cx="4038600" cy="3539430"/>
          </a:xfrm>
          <a:prstGeom prst="rect">
            <a:avLst/>
          </a:prstGeom>
          <a:noFill/>
          <a:ln w="38100">
            <a:solidFill>
              <a:schemeClr val="tx1"/>
            </a:solidFill>
            <a:prstDash val="sysDot"/>
          </a:ln>
        </p:spPr>
        <p:txBody>
          <a:bodyPr wrap="square" rtlCol="0">
            <a:spAutoFit/>
          </a:bodyPr>
          <a:lstStyle/>
          <a:p>
            <a:pPr marL="514350" indent="-514350">
              <a:buFont typeface="Wingdings" pitchFamily="2" charset="2"/>
              <a:buChar char="v"/>
            </a:pPr>
            <a:r>
              <a:rPr lang="en-US" sz="3200" dirty="0" smtClean="0"/>
              <a:t>Helps with Huck’s moral growth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3200" dirty="0" smtClean="0"/>
              <a:t>The King influenced the Duke to do some bad things.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3200" dirty="0" smtClean="0"/>
              <a:t>He was the older of the con men.</a:t>
            </a:r>
          </a:p>
        </p:txBody>
      </p:sp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610600" y="6324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Works Cited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791200"/>
          </a:xfrm>
        </p:spPr>
        <p:txBody>
          <a:bodyPr>
            <a:normAutofit lnSpcReduction="10000"/>
          </a:bodyPr>
          <a:lstStyle/>
          <a:p>
            <a:endParaRPr lang="en-US" sz="1700" dirty="0" smtClean="0"/>
          </a:p>
          <a:p>
            <a:r>
              <a:rPr lang="en-US" sz="1700" dirty="0" smtClean="0"/>
              <a:t>Twain, Mark . </a:t>
            </a:r>
            <a:r>
              <a:rPr lang="en-US" sz="1700" i="1" dirty="0" smtClean="0"/>
              <a:t>The Adventures of Huckleberry Finn</a:t>
            </a:r>
            <a:r>
              <a:rPr lang="en-US" sz="1700" dirty="0" smtClean="0"/>
              <a:t>. Austin, TX: Holt </a:t>
            </a:r>
            <a:r>
              <a:rPr lang="en-US" sz="1700" dirty="0" err="1" smtClean="0"/>
              <a:t>Rineharant</a:t>
            </a:r>
            <a:r>
              <a:rPr lang="en-US" sz="1700" dirty="0" smtClean="0"/>
              <a:t> d Winston, 1995. Print.</a:t>
            </a:r>
          </a:p>
          <a:p>
            <a:r>
              <a:rPr lang="en-US" sz="1700" dirty="0" smtClean="0"/>
              <a:t>Spark Notes. "</a:t>
            </a:r>
            <a:r>
              <a:rPr lang="en-US" sz="1700" dirty="0" err="1" smtClean="0"/>
              <a:t>SparkNotes</a:t>
            </a:r>
            <a:r>
              <a:rPr lang="en-US" sz="1700" dirty="0" smtClean="0"/>
              <a:t>: The Adventures of Huckleberry Finn." </a:t>
            </a:r>
            <a:r>
              <a:rPr lang="en-US" sz="1700" i="1" dirty="0" err="1" smtClean="0"/>
              <a:t>SparkNotes</a:t>
            </a:r>
            <a:r>
              <a:rPr lang="en-US" sz="1700" i="1" dirty="0" smtClean="0"/>
              <a:t>: Today's Most Popular Study Guides</a:t>
            </a:r>
            <a:r>
              <a:rPr lang="en-US" sz="1700" dirty="0" smtClean="0"/>
              <a:t>. </a:t>
            </a:r>
            <a:r>
              <a:rPr lang="en-US" sz="1700" dirty="0" err="1" smtClean="0"/>
              <a:t>N.p</a:t>
            </a:r>
            <a:r>
              <a:rPr lang="en-US" sz="1700" dirty="0" smtClean="0"/>
              <a:t>., </a:t>
            </a:r>
            <a:r>
              <a:rPr lang="en-US" sz="1700" dirty="0" err="1" smtClean="0"/>
              <a:t>n.d</a:t>
            </a:r>
            <a:r>
              <a:rPr lang="en-US" sz="1700" dirty="0" smtClean="0"/>
              <a:t>. Web. 20 Jan. 2012. &lt;http://www.sparknotes.com/lit/huckfinn</a:t>
            </a:r>
          </a:p>
          <a:p>
            <a:r>
              <a:rPr lang="en-US" sz="1700" dirty="0" smtClean="0"/>
              <a:t>Twain, Mark. "FREE Huckleberry Finn Notes &amp; Characters | BookRags.com." </a:t>
            </a:r>
            <a:r>
              <a:rPr lang="en-US" sz="1700" i="1" dirty="0" smtClean="0"/>
              <a:t>BookRags.com | Study Guides, Lesson Plans, Book Summaries and more</a:t>
            </a:r>
            <a:r>
              <a:rPr lang="en-US" sz="1700" dirty="0" smtClean="0"/>
              <a:t>. </a:t>
            </a:r>
            <a:r>
              <a:rPr lang="en-US" sz="1700" dirty="0" err="1" smtClean="0"/>
              <a:t>N.p</a:t>
            </a:r>
            <a:r>
              <a:rPr lang="en-US" sz="1700" dirty="0" smtClean="0"/>
              <a:t>., </a:t>
            </a:r>
            <a:r>
              <a:rPr lang="en-US" sz="1700" dirty="0" err="1" smtClean="0"/>
              <a:t>n.d</a:t>
            </a:r>
            <a:r>
              <a:rPr lang="en-US" sz="1700" dirty="0" smtClean="0"/>
              <a:t>. Web. 20 Jan. 2012. &lt;http://www.bookrags.com/notes/hf/CHR</a:t>
            </a:r>
          </a:p>
          <a:p>
            <a:r>
              <a:rPr lang="en-US" sz="1700" dirty="0" smtClean="0"/>
              <a:t>O'Connell, </a:t>
            </a:r>
            <a:r>
              <a:rPr lang="en-US" sz="1700" dirty="0" err="1" smtClean="0"/>
              <a:t>Mikey</a:t>
            </a:r>
            <a:r>
              <a:rPr lang="en-US" sz="1700" dirty="0" smtClean="0"/>
              <a:t>. "Publisher pulls a Disney, releases censored 'Huck Finn' - Pop2it - Zap2it." </a:t>
            </a:r>
            <a:r>
              <a:rPr lang="en-US" sz="1700" i="1" dirty="0" smtClean="0"/>
              <a:t>Blogs -- Zap2it.com</a:t>
            </a:r>
            <a:r>
              <a:rPr lang="en-US" sz="1700" dirty="0" smtClean="0"/>
              <a:t>. </a:t>
            </a:r>
            <a:r>
              <a:rPr lang="en-US" sz="1700" dirty="0" err="1" smtClean="0"/>
              <a:t>N.p</a:t>
            </a:r>
            <a:r>
              <a:rPr lang="en-US" sz="1700" dirty="0" smtClean="0"/>
              <a:t>., </a:t>
            </a:r>
            <a:r>
              <a:rPr lang="en-US" sz="1700" dirty="0" err="1" smtClean="0"/>
              <a:t>n.d</a:t>
            </a:r>
            <a:r>
              <a:rPr lang="en-US" sz="1700" dirty="0" smtClean="0"/>
              <a:t>. Web. 22 Jan. 2012. &lt;http://blog.zap2it.com/pop2it/2011/01/publisher-pulls-a-disney-releases-censored-huck-finn.html&gt;. </a:t>
            </a:r>
          </a:p>
          <a:p>
            <a:r>
              <a:rPr lang="en-US" sz="1700" dirty="0" smtClean="0"/>
              <a:t>"Brown retro sunbeam background | </a:t>
            </a:r>
            <a:r>
              <a:rPr lang="en-US" sz="1700" dirty="0" err="1" smtClean="0"/>
              <a:t>psdGraphics</a:t>
            </a:r>
            <a:r>
              <a:rPr lang="en-US" sz="1700" dirty="0" smtClean="0"/>
              <a:t>." </a:t>
            </a:r>
            <a:r>
              <a:rPr lang="en-US" sz="1700" i="1" dirty="0" smtClean="0"/>
              <a:t>Photoshop backgrounds at PSD Graphics</a:t>
            </a:r>
            <a:r>
              <a:rPr lang="en-US" sz="1700" dirty="0" smtClean="0"/>
              <a:t>. </a:t>
            </a:r>
            <a:r>
              <a:rPr lang="en-US" sz="1700" dirty="0" err="1" smtClean="0"/>
              <a:t>N.p</a:t>
            </a:r>
            <a:r>
              <a:rPr lang="en-US" sz="1700" dirty="0" smtClean="0"/>
              <a:t>., </a:t>
            </a:r>
            <a:r>
              <a:rPr lang="en-US" sz="1700" dirty="0" err="1" smtClean="0"/>
              <a:t>n.d</a:t>
            </a:r>
            <a:r>
              <a:rPr lang="en-US" sz="1700" dirty="0" smtClean="0"/>
              <a:t>. Web. 22 Jan. 2012. &lt;http://www.psdgraphics.com/backgrounds/brown-retro-sunbeam-background/&gt;.</a:t>
            </a:r>
          </a:p>
          <a:p>
            <a:r>
              <a:rPr lang="en-US" sz="1700" dirty="0" smtClean="0"/>
              <a:t>"The Duke and The King in Adventures of Huckleberry Finn." </a:t>
            </a:r>
            <a:r>
              <a:rPr lang="en-US" sz="1700" i="1" dirty="0" err="1" smtClean="0"/>
              <a:t>Shmoop</a:t>
            </a:r>
            <a:r>
              <a:rPr lang="en-US" sz="1700" i="1" dirty="0" smtClean="0"/>
              <a:t>: Homework Help, Teacher Resources, Test Prep</a:t>
            </a:r>
            <a:r>
              <a:rPr lang="en-US" sz="1700" dirty="0" smtClean="0"/>
              <a:t>. </a:t>
            </a:r>
            <a:r>
              <a:rPr lang="en-US" sz="1700" dirty="0" err="1" smtClean="0"/>
              <a:t>N.p</a:t>
            </a:r>
            <a:r>
              <a:rPr lang="en-US" sz="1700" dirty="0" smtClean="0"/>
              <a:t>., </a:t>
            </a:r>
            <a:r>
              <a:rPr lang="en-US" sz="1700" dirty="0" err="1" smtClean="0"/>
              <a:t>n.d</a:t>
            </a:r>
            <a:r>
              <a:rPr lang="en-US" sz="1700" dirty="0" smtClean="0"/>
              <a:t>. Web. 22 Jan. 2012. &lt;http://www.shmoop.com/huckleberry-finn/the-duke-the-king.html&gt;.</a:t>
            </a:r>
          </a:p>
          <a:p>
            <a:r>
              <a:rPr lang="en-US" sz="1800" dirty="0" smtClean="0"/>
              <a:t>"Buck </a:t>
            </a:r>
            <a:r>
              <a:rPr lang="en-US" sz="1800" dirty="0" err="1" smtClean="0"/>
              <a:t>Grangerford</a:t>
            </a:r>
            <a:r>
              <a:rPr lang="en-US" sz="1800" dirty="0" smtClean="0"/>
              <a:t> in Adventures of Huckleberry Finn." </a:t>
            </a:r>
            <a:r>
              <a:rPr lang="en-US" sz="1800" i="1" dirty="0" err="1" smtClean="0"/>
              <a:t>Shmoop</a:t>
            </a:r>
            <a:r>
              <a:rPr lang="en-US" sz="1800" i="1" dirty="0" smtClean="0"/>
              <a:t>: Homework Help, Teacher Resources, Test Prep</a:t>
            </a:r>
            <a:r>
              <a:rPr lang="en-US" sz="1800" dirty="0" smtClean="0"/>
              <a:t>. </a:t>
            </a:r>
            <a:r>
              <a:rPr lang="en-US" sz="1800" dirty="0" err="1" smtClean="0"/>
              <a:t>N.p</a:t>
            </a:r>
            <a:r>
              <a:rPr lang="en-US" sz="1800" dirty="0" smtClean="0"/>
              <a:t>., </a:t>
            </a:r>
            <a:r>
              <a:rPr lang="en-US" sz="1800" dirty="0" err="1" smtClean="0"/>
              <a:t>n.d</a:t>
            </a:r>
            <a:r>
              <a:rPr lang="en-US" sz="1800" dirty="0" smtClean="0"/>
              <a:t>. Web. 22 Jan. 2012. &lt;http://www.shmoop.com/huckleberry-finn/buck-grangerford.html&gt;.</a:t>
            </a:r>
            <a:endParaRPr lang="en-US" sz="1700" dirty="0" smtClean="0"/>
          </a:p>
          <a:p>
            <a:endParaRPr lang="en-US" sz="1700" dirty="0" smtClean="0"/>
          </a:p>
          <a:p>
            <a:endParaRPr lang="en-US" sz="1700" dirty="0" smtClean="0"/>
          </a:p>
          <a:p>
            <a:endParaRPr lang="en-US" sz="17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Works Cited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410200"/>
          </a:xfrm>
        </p:spPr>
        <p:txBody>
          <a:bodyPr>
            <a:normAutofit fontScale="85000" lnSpcReduction="10000"/>
          </a:bodyPr>
          <a:lstStyle/>
          <a:p>
            <a:r>
              <a:rPr lang="en-US" sz="2000" dirty="0" smtClean="0"/>
              <a:t>http://www2.maxwell.syr.edu/plegal/tips/t6prod/greerwq2.html(BibMe was unable to parse this URL)</a:t>
            </a:r>
          </a:p>
          <a:p>
            <a:r>
              <a:rPr lang="en-US" sz="2000" dirty="0" smtClean="0"/>
              <a:t>"Tom </a:t>
            </a:r>
            <a:r>
              <a:rPr lang="en-US" sz="2000" dirty="0" err="1" smtClean="0"/>
              <a:t>Kepler</a:t>
            </a:r>
            <a:r>
              <a:rPr lang="en-US" sz="2000" dirty="0" smtClean="0"/>
              <a:t> Writing: Book Review: The Adventures of Huckleberry Finn." </a:t>
            </a:r>
            <a:r>
              <a:rPr lang="en-US" sz="2000" i="1" dirty="0" smtClean="0"/>
              <a:t>Tom </a:t>
            </a:r>
            <a:r>
              <a:rPr lang="en-US" sz="2000" i="1" dirty="0" err="1" smtClean="0"/>
              <a:t>Kepler</a:t>
            </a:r>
            <a:r>
              <a:rPr lang="en-US" sz="2000" i="1" dirty="0" smtClean="0"/>
              <a:t> Writing</a:t>
            </a:r>
            <a:r>
              <a:rPr lang="en-US" sz="2000" dirty="0" smtClean="0"/>
              <a:t>. </a:t>
            </a:r>
            <a:r>
              <a:rPr lang="en-US" sz="2000" dirty="0" err="1" smtClean="0"/>
              <a:t>N.p</a:t>
            </a:r>
            <a:r>
              <a:rPr lang="en-US" sz="2000" dirty="0" smtClean="0"/>
              <a:t>., </a:t>
            </a:r>
            <a:r>
              <a:rPr lang="en-US" sz="2000" dirty="0" err="1" smtClean="0"/>
              <a:t>n.d</a:t>
            </a:r>
            <a:r>
              <a:rPr lang="en-US" sz="2000" dirty="0" smtClean="0"/>
              <a:t>. Web. 22 Jan. 2012. &lt;http://www.tomkeplerswritingblog.com/2012/01/book-review-adventures-of-huckleberry.html&gt;. </a:t>
            </a:r>
          </a:p>
          <a:p>
            <a:r>
              <a:rPr lang="en-US" sz="2000" dirty="0" smtClean="0"/>
              <a:t>"Flagler Reads Together: Huckleberry Finn, Chapter 20 | </a:t>
            </a:r>
            <a:r>
              <a:rPr lang="en-US" sz="2000" dirty="0" err="1" smtClean="0"/>
              <a:t>FlaglerLive</a:t>
            </a:r>
            <a:r>
              <a:rPr lang="en-US" sz="2000" dirty="0" smtClean="0"/>
              <a:t> - Your News Service for Flagler County News Palm Coast News </a:t>
            </a:r>
            <a:r>
              <a:rPr lang="en-US" sz="2000" dirty="0" err="1" smtClean="0"/>
              <a:t>Bunnell</a:t>
            </a:r>
            <a:r>
              <a:rPr lang="en-US" sz="2000" dirty="0" smtClean="0"/>
              <a:t> Flagler Beach Beverly Beach and </a:t>
            </a:r>
            <a:r>
              <a:rPr lang="en-US" sz="2000" dirty="0" err="1" smtClean="0"/>
              <a:t>Marineland</a:t>
            </a:r>
            <a:r>
              <a:rPr lang="en-US" sz="2000" dirty="0" smtClean="0"/>
              <a:t>." </a:t>
            </a:r>
            <a:r>
              <a:rPr lang="en-US" sz="2000" i="1" dirty="0" err="1" smtClean="0"/>
              <a:t>FlaglerLive</a:t>
            </a:r>
            <a:r>
              <a:rPr lang="en-US" sz="2000" i="1" dirty="0" smtClean="0"/>
              <a:t> Your News Service for Flagler County Palm Coast News Flagler Beach </a:t>
            </a:r>
            <a:r>
              <a:rPr lang="en-US" sz="2000" i="1" dirty="0" err="1" smtClean="0"/>
              <a:t>Bunnell</a:t>
            </a:r>
            <a:r>
              <a:rPr lang="en-US" sz="2000" i="1" dirty="0" smtClean="0"/>
              <a:t> Government and Culture</a:t>
            </a:r>
            <a:r>
              <a:rPr lang="en-US" sz="2000" dirty="0" smtClean="0"/>
              <a:t>. </a:t>
            </a:r>
            <a:r>
              <a:rPr lang="en-US" sz="2000" dirty="0" err="1" smtClean="0"/>
              <a:t>N.p</a:t>
            </a:r>
            <a:r>
              <a:rPr lang="en-US" sz="2000" dirty="0" smtClean="0"/>
              <a:t>., </a:t>
            </a:r>
            <a:r>
              <a:rPr lang="en-US" sz="2000" dirty="0" err="1" smtClean="0"/>
              <a:t>n.d</a:t>
            </a:r>
            <a:r>
              <a:rPr lang="en-US" sz="2000" dirty="0" smtClean="0"/>
              <a:t>. Web. 22 Jan. 2012. &lt;http://flaglerlive.com/19521/huckleberry-finn-text-chapter-20&gt;. </a:t>
            </a:r>
          </a:p>
          <a:p>
            <a:r>
              <a:rPr lang="en-US" sz="2000" dirty="0" smtClean="0"/>
              <a:t>Janet, and Ray Murphy. "Catch a delightfully creative âTom </a:t>
            </a:r>
            <a:r>
              <a:rPr lang="en-US" sz="2000" dirty="0" err="1" smtClean="0"/>
              <a:t>Sawyerâ</a:t>
            </a:r>
            <a:r>
              <a:rPr lang="en-US" sz="2000" dirty="0" smtClean="0"/>
              <a:t> at People's Light - Entertainment - Delco News Network." </a:t>
            </a:r>
            <a:r>
              <a:rPr lang="en-US" sz="2000" i="1" dirty="0" smtClean="0"/>
              <a:t>Delco News Network: Serving Delaware County</a:t>
            </a:r>
            <a:r>
              <a:rPr lang="en-US" sz="2000" dirty="0" smtClean="0"/>
              <a:t>. </a:t>
            </a:r>
            <a:r>
              <a:rPr lang="en-US" sz="2000" dirty="0" err="1" smtClean="0"/>
              <a:t>N.p</a:t>
            </a:r>
            <a:r>
              <a:rPr lang="en-US" sz="2000" dirty="0" smtClean="0"/>
              <a:t>., </a:t>
            </a:r>
            <a:r>
              <a:rPr lang="en-US" sz="2000" dirty="0" err="1" smtClean="0"/>
              <a:t>n.d</a:t>
            </a:r>
            <a:r>
              <a:rPr lang="en-US" sz="2000" dirty="0" smtClean="0"/>
              <a:t>. Web. 22 Jan. 2012. &lt;http://www.delconewsnetwork.com/articles</a:t>
            </a:r>
          </a:p>
          <a:p>
            <a:r>
              <a:rPr lang="en-US" sz="2000" dirty="0" smtClean="0"/>
              <a:t>http://www.123rf.com/photo_4619455_background--grunge-old-fashioned.html(BibMe was unable to parse this URL)</a:t>
            </a:r>
          </a:p>
          <a:p>
            <a:r>
              <a:rPr lang="en-US" sz="2000" dirty="0" smtClean="0"/>
              <a:t>"Old\ fashioned Stock Photo Images. 47,684 Old\ fashioned royalty free images and photography available to buy from thousands of stock photographers. ." </a:t>
            </a:r>
            <a:r>
              <a:rPr lang="en-US" sz="2000" i="1" dirty="0" smtClean="0"/>
              <a:t>Stock Photography Images and Footage at Can Stock Photo</a:t>
            </a:r>
            <a:r>
              <a:rPr lang="en-US" sz="2000" dirty="0" smtClean="0"/>
              <a:t>. </a:t>
            </a:r>
            <a:r>
              <a:rPr lang="en-US" sz="2000" dirty="0" err="1" smtClean="0"/>
              <a:t>N.p</a:t>
            </a:r>
            <a:r>
              <a:rPr lang="en-US" sz="2000" dirty="0" smtClean="0"/>
              <a:t>., </a:t>
            </a:r>
            <a:r>
              <a:rPr lang="en-US" sz="2000" dirty="0" err="1" smtClean="0"/>
              <a:t>n.d</a:t>
            </a:r>
            <a:r>
              <a:rPr lang="en-US" sz="2000" dirty="0" smtClean="0"/>
              <a:t>. Web. 22 Jan. 2012. &lt;http://www.canstockphoto.com/images-photos/old%5C-fashioned.html&gt;.</a:t>
            </a:r>
          </a:p>
          <a:p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Characters of Huck Finn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3800" dirty="0" smtClean="0"/>
              <a:t>Huckleberry Finn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800" dirty="0" smtClean="0"/>
              <a:t>Tom Sawyer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800" dirty="0" smtClean="0"/>
              <a:t>Widow Douglas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800" dirty="0" smtClean="0"/>
              <a:t>Miss Watson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800" dirty="0" smtClean="0"/>
              <a:t>Jim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800" dirty="0" smtClean="0"/>
              <a:t>Pap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800" dirty="0" smtClean="0"/>
              <a:t>Judge Thatcher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800" dirty="0" smtClean="0"/>
              <a:t>Buck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800" dirty="0" smtClean="0"/>
              <a:t>The Duke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3800" dirty="0" smtClean="0"/>
              <a:t>The King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pic>
        <p:nvPicPr>
          <p:cNvPr id="4" name="Picture 3" descr="hfin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1981200"/>
            <a:ext cx="3810000" cy="3810000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534400" y="6248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0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/>
              <a:t>Huckleberry Finn –</a:t>
            </a:r>
            <a:br>
              <a:rPr lang="en-US" dirty="0" smtClean="0"/>
            </a:br>
            <a:r>
              <a:rPr lang="en-US" dirty="0" smtClean="0"/>
              <a:t> 1</a:t>
            </a:r>
            <a:r>
              <a:rPr lang="en-US" baseline="30000" dirty="0" smtClean="0"/>
              <a:t>st</a:t>
            </a:r>
            <a:r>
              <a:rPr lang="en-US" dirty="0" smtClean="0"/>
              <a:t> person narrator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3276600"/>
          </a:xfrm>
        </p:spPr>
        <p:txBody>
          <a:bodyPr>
            <a:normAutofit fontScale="70000" lnSpcReduction="20000"/>
          </a:bodyPr>
          <a:lstStyle/>
          <a:p>
            <a:r>
              <a:rPr lang="en-US" sz="3100" dirty="0" smtClean="0"/>
              <a:t>Is the protagonist and always getting into trouble (he dressed as a girls and went and stole eggs and other goods.)  </a:t>
            </a:r>
          </a:p>
          <a:p>
            <a:r>
              <a:rPr lang="en-US" sz="3100" dirty="0" smtClean="0"/>
              <a:t>13 years old</a:t>
            </a:r>
          </a:p>
          <a:p>
            <a:r>
              <a:rPr lang="en-US" sz="3100" dirty="0" smtClean="0"/>
              <a:t>Rescues Jim with Tom’s help</a:t>
            </a:r>
          </a:p>
          <a:p>
            <a:r>
              <a:rPr lang="en-US" sz="3100" dirty="0" smtClean="0"/>
              <a:t>He is an orphan</a:t>
            </a:r>
          </a:p>
          <a:p>
            <a:r>
              <a:rPr lang="en-US" sz="3100" dirty="0" smtClean="0"/>
              <a:t>He lives in St. Petersburg, Missouri </a:t>
            </a:r>
          </a:p>
          <a:p>
            <a:r>
              <a:rPr lang="en-US" sz="3100" dirty="0" smtClean="0"/>
              <a:t>He ran away from his family</a:t>
            </a:r>
          </a:p>
          <a:p>
            <a:r>
              <a:rPr lang="en-US" sz="3100" dirty="0" smtClean="0"/>
              <a:t>After Huck left Miss Watson and Widow Douglas, he got more of an idea on life.  When he lived with her he thought it was all fun and games.</a:t>
            </a:r>
          </a:p>
          <a:p>
            <a:endParaRPr lang="en-US" sz="3100" dirty="0" smtClean="0"/>
          </a:p>
          <a:p>
            <a:endParaRPr lang="en-US" sz="3100" dirty="0" smtClean="0"/>
          </a:p>
          <a:p>
            <a:endParaRPr lang="en-US" sz="3100" dirty="0" smtClean="0"/>
          </a:p>
          <a:p>
            <a:pPr>
              <a:buNone/>
            </a:pPr>
            <a:endParaRPr lang="en-US" sz="2800" dirty="0" smtClean="0"/>
          </a:p>
          <a:p>
            <a:endParaRPr lang="en-US" sz="2800" dirty="0" smtClean="0"/>
          </a:p>
          <a:p>
            <a:endParaRPr lang="en-US" sz="2800" dirty="0"/>
          </a:p>
        </p:txBody>
      </p:sp>
      <p:pic>
        <p:nvPicPr>
          <p:cNvPr id="7" name="Picture 6" descr="elijah-wood-huck-fin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2800" y="4495800"/>
            <a:ext cx="3911600" cy="2204036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610600" y="6324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07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Tom Sawyer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3733800" cy="4525963"/>
          </a:xfrm>
        </p:spPr>
        <p:txBody>
          <a:bodyPr/>
          <a:lstStyle/>
          <a:p>
            <a:r>
              <a:rPr lang="en-US" sz="2800" dirty="0" smtClean="0"/>
              <a:t>Huck’s friend</a:t>
            </a:r>
          </a:p>
          <a:p>
            <a:r>
              <a:rPr lang="en-US" sz="2800" dirty="0" smtClean="0"/>
              <a:t>13 years old</a:t>
            </a:r>
          </a:p>
          <a:p>
            <a:r>
              <a:rPr lang="en-US" sz="2800" dirty="0" smtClean="0"/>
              <a:t>Helps Huck free Jim</a:t>
            </a:r>
          </a:p>
          <a:p>
            <a:r>
              <a:rPr lang="en-US" sz="2800" dirty="0" smtClean="0"/>
              <a:t>He is in his own world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1026" name="Picture 2" descr="G:\9th Grade\Intro to Lit-Grammer\Huck Finn Powerpoint\doc4d63f460ccccd35725319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2895600"/>
            <a:ext cx="4572000" cy="3810000"/>
          </a:xfrm>
          <a:prstGeom prst="rect">
            <a:avLst/>
          </a:prstGeom>
          <a:noFill/>
        </p:spPr>
      </p:pic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610600" y="228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Widow Douglas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US" dirty="0" smtClean="0"/>
          </a:p>
          <a:p>
            <a:pPr algn="ctr"/>
            <a:r>
              <a:rPr lang="en-US" dirty="0" smtClean="0"/>
              <a:t>Adopts Huck</a:t>
            </a:r>
          </a:p>
          <a:p>
            <a:pPr algn="ctr"/>
            <a:endParaRPr lang="en-US" dirty="0" smtClean="0"/>
          </a:p>
          <a:p>
            <a:pPr algn="ctr"/>
            <a:r>
              <a:rPr lang="en-US" dirty="0" smtClean="0"/>
              <a:t>Has a lot of patience with Huck</a:t>
            </a:r>
          </a:p>
          <a:p>
            <a:pPr algn="ctr"/>
            <a:endParaRPr lang="en-US" dirty="0" smtClean="0"/>
          </a:p>
          <a:p>
            <a:pPr algn="ctr"/>
            <a:r>
              <a:rPr lang="en-US" dirty="0" smtClean="0"/>
              <a:t>Is the sister to Miss Watson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458200" y="6324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Miss Watson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Is the sister to Widow Douglas</a:t>
            </a:r>
          </a:p>
          <a:p>
            <a:pPr algn="ctr"/>
            <a:endParaRPr lang="en-US" dirty="0" smtClean="0"/>
          </a:p>
          <a:p>
            <a:r>
              <a:rPr lang="en-US" dirty="0" smtClean="0"/>
              <a:t>Tries to teach Huck religion and how to spell</a:t>
            </a:r>
          </a:p>
          <a:p>
            <a:endParaRPr lang="en-US" dirty="0" smtClean="0"/>
          </a:p>
          <a:p>
            <a:pPr algn="ctr"/>
            <a:r>
              <a:rPr lang="en-US" dirty="0" smtClean="0"/>
              <a:t>Is the owner of Jim</a:t>
            </a:r>
          </a:p>
          <a:p>
            <a:pPr algn="ctr"/>
            <a:endParaRPr lang="en-US" dirty="0" smtClean="0"/>
          </a:p>
          <a:p>
            <a:r>
              <a:rPr lang="en-US" dirty="0" smtClean="0"/>
              <a:t>She tries to civilize Huck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610600" y="6324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Jim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562600" cy="4525963"/>
          </a:xfrm>
        </p:spPr>
        <p:txBody>
          <a:bodyPr/>
          <a:lstStyle/>
          <a:p>
            <a:r>
              <a:rPr lang="en-US" dirty="0" smtClean="0"/>
              <a:t>He is African American  </a:t>
            </a:r>
          </a:p>
          <a:p>
            <a:r>
              <a:rPr lang="en-US" dirty="0" smtClean="0"/>
              <a:t>He is a runaway slave</a:t>
            </a:r>
          </a:p>
          <a:p>
            <a:r>
              <a:rPr lang="en-US" dirty="0" smtClean="0"/>
              <a:t>He is Miss Watson’s household slave</a:t>
            </a:r>
          </a:p>
          <a:p>
            <a:r>
              <a:rPr lang="en-US" dirty="0" smtClean="0"/>
              <a:t>Helped get free by Huck and Tom</a:t>
            </a:r>
          </a:p>
          <a:p>
            <a:r>
              <a:rPr lang="en-US" dirty="0" smtClean="0"/>
              <a:t>Is Huck’s true friend</a:t>
            </a:r>
          </a:p>
          <a:p>
            <a:r>
              <a:rPr lang="en-US" dirty="0" smtClean="0"/>
              <a:t>Is very religious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3" descr="image00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00800" y="1600200"/>
            <a:ext cx="2204049" cy="4171950"/>
          </a:xfrm>
          <a:prstGeom prst="rect">
            <a:avLst/>
          </a:prstGeom>
        </p:spPr>
      </p:pic>
      <p:pic>
        <p:nvPicPr>
          <p:cNvPr id="5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5" cstate="print"/>
          <a:stretch>
            <a:fillRect/>
          </a:stretch>
        </p:blipFill>
        <p:spPr>
          <a:xfrm>
            <a:off x="8610600" y="6324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1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Pap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Huck’s father</a:t>
            </a:r>
          </a:p>
          <a:p>
            <a:pPr algn="r"/>
            <a:r>
              <a:rPr lang="en-US" dirty="0" smtClean="0">
                <a:solidFill>
                  <a:srgbClr val="FFFF00"/>
                </a:solidFill>
              </a:rPr>
              <a:t>Always drunk</a:t>
            </a:r>
          </a:p>
          <a:p>
            <a:pPr algn="r"/>
            <a:endParaRPr lang="en-US" dirty="0" smtClean="0">
              <a:solidFill>
                <a:srgbClr val="FFFF00"/>
              </a:solidFill>
            </a:endParaRPr>
          </a:p>
          <a:p>
            <a:r>
              <a:rPr lang="en-US" dirty="0" smtClean="0">
                <a:solidFill>
                  <a:srgbClr val="FFFF00"/>
                </a:solidFill>
              </a:rPr>
              <a:t>Beats Huck over his education</a:t>
            </a:r>
          </a:p>
          <a:p>
            <a:pPr algn="ctr"/>
            <a:endParaRPr lang="en-US" dirty="0" smtClean="0">
              <a:solidFill>
                <a:srgbClr val="FFFF00"/>
              </a:solidFill>
            </a:endParaRPr>
          </a:p>
          <a:p>
            <a:pPr algn="r"/>
            <a:r>
              <a:rPr lang="en-US" dirty="0" smtClean="0">
                <a:solidFill>
                  <a:srgbClr val="FFFF00"/>
                </a:solidFill>
              </a:rPr>
              <a:t>Huck escapes from the cruelty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4" cstate="print"/>
          <a:stretch>
            <a:fillRect/>
          </a:stretch>
        </p:blipFill>
        <p:spPr>
          <a:xfrm>
            <a:off x="8534400" y="6324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Judge Thatcher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local Judge</a:t>
            </a:r>
          </a:p>
          <a:p>
            <a:endParaRPr lang="en-US" dirty="0" smtClean="0"/>
          </a:p>
          <a:p>
            <a:r>
              <a:rPr lang="en-US" dirty="0" smtClean="0"/>
              <a:t>He is in charge of Huck’s money, so Pap doesn’t get a hold of it.</a:t>
            </a:r>
          </a:p>
          <a:p>
            <a:endParaRPr lang="en-US" dirty="0" smtClean="0"/>
          </a:p>
          <a:p>
            <a:r>
              <a:rPr lang="en-US" dirty="0" smtClean="0"/>
              <a:t>Tries to keep Huck away from Pap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Recorded Sound">
            <a:hlinkClick r:id="" action="ppaction://media"/>
          </p:cNvPr>
          <p:cNvPicPr>
            <a:picLocks noRot="1" noChangeAspect="1"/>
          </p:cNvPicPr>
          <p:nvPr>
            <a:wavAudioFile r:embed="rId1" name="Recorded Sound"/>
          </p:nvPr>
        </p:nvPicPr>
        <p:blipFill>
          <a:blip r:embed="rId3" cstate="print"/>
          <a:stretch>
            <a:fillRect/>
          </a:stretch>
        </p:blipFill>
        <p:spPr>
          <a:xfrm>
            <a:off x="8610600" y="6324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Office Theme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Foundry">
  <a:themeElements>
    <a:clrScheme name="Custom 2">
      <a:dk1>
        <a:srgbClr val="796E39"/>
      </a:dk1>
      <a:lt1>
        <a:srgbClr val="926B1E"/>
      </a:lt1>
      <a:dk2>
        <a:srgbClr val="A6A994"/>
      </a:dk2>
      <a:lt2>
        <a:srgbClr val="EAEBDE"/>
      </a:lt2>
      <a:accent1>
        <a:srgbClr val="B1A35A"/>
      </a:accent1>
      <a:accent2>
        <a:srgbClr val="262626"/>
      </a:accent2>
      <a:accent3>
        <a:srgbClr val="B28128"/>
      </a:accent3>
      <a:accent4>
        <a:srgbClr val="676A55"/>
      </a:accent4>
      <a:accent5>
        <a:srgbClr val="0C0C0C"/>
      </a:accent5>
      <a:accent6>
        <a:srgbClr val="E8B7B7"/>
      </a:accent6>
      <a:hlink>
        <a:srgbClr val="663300"/>
      </a:hlink>
      <a:folHlink>
        <a:srgbClr val="993300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290</TotalTime>
  <Words>827</Words>
  <Application>Microsoft Office PowerPoint</Application>
  <PresentationFormat>On-screen Show (4:3)</PresentationFormat>
  <Paragraphs>119</Paragraphs>
  <Slides>14</Slides>
  <Notes>0</Notes>
  <HiddenSlides>0</HiddenSlides>
  <MMClips>12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Office Theme</vt:lpstr>
      <vt:lpstr>Module</vt:lpstr>
      <vt:lpstr>Technic</vt:lpstr>
      <vt:lpstr>Foundry</vt:lpstr>
      <vt:lpstr>Paper</vt:lpstr>
      <vt:lpstr>Adventures of Huckleberry Finn</vt:lpstr>
      <vt:lpstr>Characters of Huck Finn</vt:lpstr>
      <vt:lpstr>Huckleberry Finn –  1st person narrator  </vt:lpstr>
      <vt:lpstr>Tom Sawyer</vt:lpstr>
      <vt:lpstr>Widow Douglas</vt:lpstr>
      <vt:lpstr>Miss Watson</vt:lpstr>
      <vt:lpstr>Jim</vt:lpstr>
      <vt:lpstr>Pap</vt:lpstr>
      <vt:lpstr>Judge Thatcher </vt:lpstr>
      <vt:lpstr>Buck</vt:lpstr>
      <vt:lpstr>The Duke </vt:lpstr>
      <vt:lpstr>The King</vt:lpstr>
      <vt:lpstr>Works Cited  </vt:lpstr>
      <vt:lpstr>Works Cited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Adventures of Huckleberry Finn</dc:title>
  <dc:creator> </dc:creator>
  <cp:lastModifiedBy>LeAnn2</cp:lastModifiedBy>
  <cp:revision>49</cp:revision>
  <dcterms:created xsi:type="dcterms:W3CDTF">2012-01-11T15:24:49Z</dcterms:created>
  <dcterms:modified xsi:type="dcterms:W3CDTF">2012-01-26T18:09:59Z</dcterms:modified>
</cp:coreProperties>
</file>